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60" r:id="rId3"/>
    <p:sldId id="257" r:id="rId4"/>
    <p:sldId id="261" r:id="rId5"/>
    <p:sldId id="258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CADBDA-D2A0-4D01-99A6-C5A242636BF1}" v="231" dt="2019-10-31T15:37:57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4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5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7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1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7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6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2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1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11/14/2019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2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632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48" r:id="rId6"/>
    <p:sldLayoutId id="2147483754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3FE9BC-68DA-41D3-8789-AD2A199B2C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ru-RU" sz="4800">
                <a:latin typeface="Corbel"/>
              </a:rPr>
              <a:t>ПРОХОЖДЕНИЕ ПЕДАГОГИЧЕСКОЙ ПРАКТИКИ В 7 ШКОЛЕ ГОРОДА МОЗЫРЯ</a:t>
            </a:r>
            <a:endParaRPr lang="ru-RU" sz="48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1800">
                <a:solidFill>
                  <a:schemeClr val="tx1"/>
                </a:solidFill>
                <a:latin typeface="Corbel"/>
              </a:rPr>
              <a:t>ФОТООТЧЁТ</a:t>
            </a: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16B18B-69D5-4969-A095-D9524E02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3" descr="Изображение выглядит как человек, внутренний, стол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365F0BD-566D-4704-A740-01B940B49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49" y="981974"/>
            <a:ext cx="3188898" cy="4405222"/>
          </a:xfrm>
          <a:prstGeom prst="rect">
            <a:avLst/>
          </a:prstGeom>
        </p:spPr>
      </p:pic>
      <p:pic>
        <p:nvPicPr>
          <p:cNvPr id="5" name="Рисунок 5" descr="Изображение выглядит как человек, внутренний, ребенок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0E9E527-6A0B-4857-A132-D08EC90DD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91" y="981975"/>
            <a:ext cx="3433313" cy="4879675"/>
          </a:xfrm>
          <a:prstGeom prst="rect">
            <a:avLst/>
          </a:prstGeom>
        </p:spPr>
      </p:pic>
      <p:pic>
        <p:nvPicPr>
          <p:cNvPr id="7" name="Рисунок 7" descr="Изображение выглядит как человек, внутренний, стол, мальчи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63C343A7-B9A1-49B9-BBCA-57645F94D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457" y="881332"/>
            <a:ext cx="3030746" cy="483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5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5DE416-0ABC-4F8C-8654-0690BD5E5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Рисунок 7" descr="Изображение выглядит как внутренний, стол, человек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5705E81-EBF8-47DC-B827-4393EFD51D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1534" y="741303"/>
            <a:ext cx="6647513" cy="5193089"/>
          </a:xfrm>
        </p:spPr>
      </p:pic>
      <p:pic>
        <p:nvPicPr>
          <p:cNvPr id="11" name="Рисунок 12" descr="Изображение выглядит как человек, внутренний, стол, сто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1D475D3-5439-4196-9BDB-EEFBB80CC8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30630" y="507233"/>
            <a:ext cx="4364534" cy="5560586"/>
          </a:xfrm>
        </p:spPr>
      </p:pic>
    </p:spTree>
    <p:extLst>
      <p:ext uri="{BB962C8B-B14F-4D97-AF65-F5344CB8AC3E}">
        <p14:creationId xmlns:p14="http://schemas.microsoft.com/office/powerpoint/2010/main" val="90429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39EC50A-248F-46D1-97CD-65A2766F75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4C843F0-96F8-4DFC-93E8-E3533F223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48E0FBF5-F1B5-4711-AFDD-A39FF34BC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48C101B-4757-46DF-AB0F-72AE1AD2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Рисунок 5" descr="Изображение выглядит как человек, внутренний, стол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8B09916-7991-42CF-A808-7DCAEEFE07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9265" r="693" b="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81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39EC50A-248F-46D1-97CD-65A2766F75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4C843F0-96F8-4DFC-93E8-E3533F223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48E0FBF5-F1B5-4711-AFDD-A39FF34BC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48C101B-4757-46DF-AB0F-72AE1AD2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Рисунок 5" descr="Изображение выглядит как человек, внутренний, женщина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AE96EC8-E97D-4108-8DF8-FC214C4190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954" r="351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95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39EC50A-248F-46D1-97CD-65A2766F75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4C843F0-96F8-4DFC-93E8-E3533F223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8E0FBF5-F1B5-4711-AFDD-A39FF34BC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48C101B-4757-46DF-AB0F-72AE1AD2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Рисунок 4" descr="Изображение выглядит как человек, женщина, стол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A49EBAC-05EC-42FC-854B-45173A9AF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686" r="3273" b="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1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39EC50A-248F-46D1-97CD-65A2766F75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4C843F0-96F8-4DFC-93E8-E3533F223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5" name="Рисунок 5" descr="Изображение выглядит как внутренний, человек, стол, шкафчи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E898D905-D680-4837-84BC-0BB8704CC6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13" r="9046" b="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2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xmlns="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xmlns="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xmlns="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3" name="Group 1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1">
            <a:extLst>
              <a:ext uri="{FF2B5EF4-FFF2-40B4-BE49-F238E27FC236}">
                <a16:creationId xmlns:a16="http://schemas.microsoft.com/office/drawing/2014/main" xmlns="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сидит, кровать, цветной, набит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CFD85C7-93B0-424D-BF99-6DF337396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04" b="14174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27" name="Rectangle 23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0B4AAF-47F0-4714-8BA6-1B62FF2DE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kern="1200" cap="all" spc="-100" baseline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746180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Широкоэкранный</PresentationFormat>
  <Paragraphs>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Corbel</vt:lpstr>
      <vt:lpstr>Garamond</vt:lpstr>
      <vt:lpstr>Goudy Old Style</vt:lpstr>
      <vt:lpstr>SavonVTI</vt:lpstr>
      <vt:lpstr>ПРОХОЖДЕНИЕ ПЕДАГОГИЧЕСКОЙ ПРАКТИКИ В 7 ШКОЛЕ ГОРОДА МОЗЫРЯ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102</cp:revision>
  <dcterms:created xsi:type="dcterms:W3CDTF">2012-07-30T23:42:41Z</dcterms:created>
  <dcterms:modified xsi:type="dcterms:W3CDTF">2019-11-14T06:20:47Z</dcterms:modified>
</cp:coreProperties>
</file>